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74" r:id="rId5"/>
    <p:sldId id="273" r:id="rId6"/>
    <p:sldId id="271" r:id="rId7"/>
    <p:sldId id="275" r:id="rId8"/>
    <p:sldId id="276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1556792"/>
            <a:ext cx="79208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Решение задач по теме «Вероятностный подход к измерению количества информации»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365104"/>
            <a:ext cx="4464496" cy="1752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Гуреева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Екатерина  Александровна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информатики</a:t>
            </a:r>
            <a:endParaRPr lang="ru-RU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СОШ №1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Александро-Гай</a:t>
            </a:r>
            <a:endParaRPr lang="ru-RU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Саратовской области</a:t>
            </a:r>
            <a:endParaRPr lang="ru-RU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060848"/>
            <a:ext cx="74888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озере обитает 12500 окуней, 25000 пескарей, а карасей и щук по 6250. Сколько информации мы получим, когда поймаем какую-нибудь рыбу.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№2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700808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 классе 30 человек. За контрольную работу по математике получено 15 пятерок, 6 четверок, 8 троек и 1 двойка. Какое количество информации содержится в сообщении о том, что Андреев получил пятерку?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№3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700808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Известно, что в ящике лежат 20 шаров. Из них 10 – синих, 5 – зеленых, 4 – желтых и 1 – красный. Какое количество информации несут сообщения  о том, что из ящика случайным образом достали черный шар, белый шар, желтый шар, красный шар.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060848"/>
            <a:ext cx="74888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За четверть ученик получил 100 оценок. Сообщение о том, что он получил пятерку, несет 2 бита информации. Сколько пятерок получил ученик за четверть?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№5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628800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 ящике лежат перчатки (белые и черные). Среди них две пары черных. Сообщение о том, что из ящика достали пару черных перчаток, несет4 бита информации. Сколько пар белых перчаток было в ящике?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№6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484784"/>
            <a:ext cx="784887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100" dirty="0" smtClean="0"/>
              <a:t>Для ремонта школы использовали белую, синюю и коричневую краски. Израсходовали одинаковое количество банок белой и синей краски. Сообщение о том, что закончилась банка белой краски, несет 2 бита информации. Синей краски израсходовали 8 банок. Сколько банок коричневой краски израсходовали на ремонт школы?</a:t>
            </a:r>
            <a:endParaRPr lang="ru-RU" sz="3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dirty="0" smtClean="0"/>
              <a:t>Задача №7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268760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 остановке останавливаются троллейбусы с разными номерами. Сообщение о том, что к остановке подошел троллейбус с номером </a:t>
            </a:r>
            <a:r>
              <a:rPr lang="en-US" sz="2800" dirty="0" smtClean="0"/>
              <a:t>N</a:t>
            </a:r>
            <a:r>
              <a:rPr lang="ru-RU" sz="2800" dirty="0" smtClean="0"/>
              <a:t> несет 4 бита информации. Вероятность появления на остановке троллейбуса с номером </a:t>
            </a:r>
            <a:r>
              <a:rPr lang="en-US" sz="2800" dirty="0" smtClean="0"/>
              <a:t>N2</a:t>
            </a:r>
            <a:r>
              <a:rPr lang="ru-RU" sz="2800" dirty="0" smtClean="0"/>
              <a:t> в два раза меньше, чем вероятность появления троллейбуса с номером </a:t>
            </a:r>
            <a:r>
              <a:rPr lang="en-US" sz="2800" dirty="0" smtClean="0"/>
              <a:t>N1</a:t>
            </a:r>
            <a:r>
              <a:rPr lang="ru-RU" sz="2800" dirty="0" smtClean="0"/>
              <a:t>. Сколько информации несет сообщение о появлении троллейбуса с номером </a:t>
            </a:r>
            <a:r>
              <a:rPr lang="en-US" sz="2800" dirty="0" smtClean="0"/>
              <a:t>N2</a:t>
            </a:r>
            <a:r>
              <a:rPr lang="ru-RU" sz="2800" dirty="0" smtClean="0"/>
              <a:t> на остановке.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2132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1. Решить задания на карточках;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36450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2. стр. 13-17 параграф 1.2 (</a:t>
            </a:r>
            <a:r>
              <a:rPr lang="ru-RU" sz="4400" smtClean="0">
                <a:latin typeface="+mj-lt"/>
                <a:ea typeface="+mj-ea"/>
                <a:cs typeface="+mj-cs"/>
              </a:rPr>
              <a:t>пункт 1.2.1, 1.2.2) повторить;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363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Задача №1</vt:lpstr>
      <vt:lpstr>Задача №2</vt:lpstr>
      <vt:lpstr>Задача №3</vt:lpstr>
      <vt:lpstr>Задача №4</vt:lpstr>
      <vt:lpstr>Задача №5</vt:lpstr>
      <vt:lpstr>Задача №6</vt:lpstr>
      <vt:lpstr>Задача №7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Катерина</cp:lastModifiedBy>
  <cp:revision>11</cp:revision>
  <dcterms:created xsi:type="dcterms:W3CDTF">2013-08-20T23:50:31Z</dcterms:created>
  <dcterms:modified xsi:type="dcterms:W3CDTF">2013-09-24T16:08:37Z</dcterms:modified>
</cp:coreProperties>
</file>